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618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image" Target="../media/image23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2C643AC-7493-4608-95F1-D102A6172172}" type="datetimeFigureOut">
              <a:rPr lang="en-US"/>
              <a:pPr/>
              <a:t>1/13/2015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A3F4BA7-5B00-4332-AB44-88988C0395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83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51D804A-C441-4872-A543-DA46D17CB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924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01EA998-0BC8-4B00-AA7A-098CACF3C0D5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Murach's MySQL, C8</a:t>
            </a:r>
            <a:endParaRPr lang="en-US" sz="12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54D84252-CA61-40C4-8456-DD258C36B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134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Murach's MySQL, C8</a:t>
            </a:r>
            <a:endParaRPr lang="en-US" sz="12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44761FE1-A643-4193-8361-B7CD4FDCA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88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Murach's MySQL, C8</a:t>
            </a:r>
            <a:endParaRPr lang="en-US" sz="12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7A2321AE-5DB7-48EA-ADD6-FB9570F1C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73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Murach's MySQL, C8</a:t>
            </a:r>
            <a:endParaRPr lang="en-US" sz="12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563F208F-CFBB-4ADD-9F26-BDF13E8E2B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670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Murach's MySQL, C8</a:t>
            </a:r>
            <a:endParaRPr lang="en-US" sz="12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444DDC4D-85DB-4712-B73B-604CD847C6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697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Murach's MySQL, C8</a:t>
            </a:r>
            <a:endParaRPr lang="en-US" sz="12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55634FD7-7234-42CB-B576-BFE83F0D05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36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Murach's MySQL, C8</a:t>
            </a:r>
            <a:endParaRPr lang="en-US" sz="120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55C95F65-5743-47E4-B184-6ECC6DDEA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503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Murach's MySQL, C8</a:t>
            </a:r>
            <a:endParaRPr lang="en-US" sz="12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CF043502-EE97-4E82-8B87-2D7850E228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10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latin typeface="Arial Narrow" pitchFamily="34" charset="0"/>
              </a:defRPr>
            </a:lvl1pPr>
          </a:lstStyle>
          <a:p>
            <a:r>
              <a:rPr lang="en-US" smtClean="0"/>
              <a:t>Murach's MySQL, C8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latin typeface="Arial Narrow" pitchFamily="34" charset="0"/>
              </a:defRPr>
            </a:lvl1pPr>
          </a:lstStyle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900">
                <a:latin typeface="Arial Narrow" pitchFamily="34" charset="0"/>
              </a:defRPr>
            </a:lvl1pPr>
          </a:lstStyle>
          <a:p>
            <a:endParaRPr lang="en-US" sz="1400">
              <a:latin typeface="Times New Roman" pitchFamily="18" charset="0"/>
            </a:endParaRPr>
          </a:p>
          <a:p>
            <a:pPr algn="r"/>
            <a:r>
              <a:rPr lang="en-US"/>
              <a:t>Slide </a:t>
            </a:r>
            <a:fld id="{0A309B7D-D4C1-49A8-BFA2-B6ABE62D421D}" type="slidenum">
              <a:rPr lang="en-US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505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Murach's MySQL, C8</a:t>
            </a:r>
            <a:endParaRPr lang="en-US" sz="12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E51188FE-E7AC-4A7D-9B6C-21B7C0194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126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Murach's MySQL, C8</a:t>
            </a:r>
            <a:endParaRPr lang="en-US" sz="12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0035B8D5-7430-4380-9257-D6FBF8645E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723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2484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en-US" smtClean="0"/>
              <a:t>Murach's MySQL, C8</a:t>
            </a:r>
            <a:endParaRPr lang="en-US" sz="120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2484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1000"/>
              <a:t>Slide </a:t>
            </a:r>
            <a:fld id="{3549B835-525E-488A-9B95-7AE5981F5646}" type="slidenum">
              <a:rPr lang="en-US" sz="1000"/>
              <a:pPr>
                <a:defRPr/>
              </a:pPr>
              <a:t>‹#›</a:t>
            </a:fld>
            <a:endParaRPr 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package" Target="../embeddings/Microsoft_Word_Document1.docx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0.emf"/><Relationship Id="rId4" Type="http://schemas.openxmlformats.org/officeDocument/2006/relationships/package" Target="../embeddings/Microsoft_Word_Document10.doc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1.emf"/><Relationship Id="rId4" Type="http://schemas.openxmlformats.org/officeDocument/2006/relationships/package" Target="../embeddings/Microsoft_Word_Document11.doc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2.emf"/><Relationship Id="rId4" Type="http://schemas.openxmlformats.org/officeDocument/2006/relationships/package" Target="../embeddings/Microsoft_Word_Document12.docx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3.emf"/><Relationship Id="rId4" Type="http://schemas.openxmlformats.org/officeDocument/2006/relationships/package" Target="../embeddings/Microsoft_Word_Document13.docx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4.emf"/><Relationship Id="rId4" Type="http://schemas.openxmlformats.org/officeDocument/2006/relationships/package" Target="../embeddings/Microsoft_Word_Document14.docx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5.emf"/><Relationship Id="rId4" Type="http://schemas.openxmlformats.org/officeDocument/2006/relationships/package" Target="../embeddings/Microsoft_Word_Document15.docx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Document17.docx"/><Relationship Id="rId13" Type="http://schemas.openxmlformats.org/officeDocument/2006/relationships/image" Target="../media/image18.e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6.bin"/><Relationship Id="rId12" Type="http://schemas.openxmlformats.org/officeDocument/2006/relationships/package" Target="../embeddings/Microsoft_Word_Document18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9.png"/><Relationship Id="rId11" Type="http://schemas.openxmlformats.org/officeDocument/2006/relationships/oleObject" Target="../embeddings/oleObject17.bin"/><Relationship Id="rId5" Type="http://schemas.openxmlformats.org/officeDocument/2006/relationships/image" Target="../media/image16.emf"/><Relationship Id="rId10" Type="http://schemas.openxmlformats.org/officeDocument/2006/relationships/image" Target="../media/image20.png"/><Relationship Id="rId4" Type="http://schemas.openxmlformats.org/officeDocument/2006/relationships/package" Target="../embeddings/Microsoft_Word_Document16.docx"/><Relationship Id="rId9" Type="http://schemas.openxmlformats.org/officeDocument/2006/relationships/image" Target="../media/image17.emf"/><Relationship Id="rId1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22.emf"/><Relationship Id="rId4" Type="http://schemas.openxmlformats.org/officeDocument/2006/relationships/package" Target="../embeddings/Microsoft_Word_Document19.docx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Document21.docx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25.png"/><Relationship Id="rId5" Type="http://schemas.openxmlformats.org/officeDocument/2006/relationships/image" Target="../media/image23.emf"/><Relationship Id="rId10" Type="http://schemas.openxmlformats.org/officeDocument/2006/relationships/image" Target="../media/image26.png"/><Relationship Id="rId4" Type="http://schemas.openxmlformats.org/officeDocument/2006/relationships/package" Target="../embeddings/Microsoft_Word_Document20.docx"/><Relationship Id="rId9" Type="http://schemas.openxmlformats.org/officeDocument/2006/relationships/image" Target="../media/image24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27.emf"/><Relationship Id="rId4" Type="http://schemas.openxmlformats.org/officeDocument/2006/relationships/package" Target="../embeddings/Microsoft_Word_Document22.docx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Document2.docx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28.emf"/><Relationship Id="rId4" Type="http://schemas.openxmlformats.org/officeDocument/2006/relationships/package" Target="../embeddings/Microsoft_Word_Document23.doc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3.doc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4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Word_Document5.doc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Word_Document6.doc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Word_Document7.doc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8.emf"/><Relationship Id="rId4" Type="http://schemas.openxmlformats.org/officeDocument/2006/relationships/package" Target="../embeddings/Microsoft_Word_Document8.doc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9.emf"/><Relationship Id="rId4" Type="http://schemas.openxmlformats.org/officeDocument/2006/relationships/package" Target="../embeddings/Microsoft_Word_Document9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>
              <a:latin typeface="Times New Roman" pitchFamily="18" charset="0"/>
            </a:endParaRPr>
          </a:p>
          <a:p>
            <a:pPr algn="r"/>
            <a:r>
              <a:rPr lang="en-US"/>
              <a:t>Slide </a:t>
            </a:r>
            <a:fld id="{4B24765A-7BD2-4FC2-90DD-696929E3629C}" type="slidenum">
              <a:rPr lang="en-US"/>
              <a:pPr algn="r"/>
              <a:t>1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082538"/>
              </p:ext>
            </p:extLst>
          </p:nvPr>
        </p:nvGraphicFramePr>
        <p:xfrm>
          <a:off x="914400" y="1219200"/>
          <a:ext cx="7361413" cy="230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0" name="Document" r:id="rId5" imgW="7361413" imgH="2305487" progId="Word.Document.12">
                  <p:embed/>
                </p:oleObj>
              </mc:Choice>
              <mc:Fallback>
                <p:oleObj name="Document" r:id="rId5" imgW="7361413" imgH="2305487" progId="Word.Document.12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219200"/>
                        <a:ext cx="7361413" cy="2305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0A309B7D-D4C1-49A8-BFA2-B6ABE62D421D}" type="slidenum">
              <a:rPr lang="en-US" smtClean="0"/>
              <a:pPr algn="r"/>
              <a:t>10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065105"/>
              </p:ext>
            </p:extLst>
          </p:nvPr>
        </p:nvGraphicFramePr>
        <p:xfrm>
          <a:off x="914400" y="685800"/>
          <a:ext cx="6543279" cy="27268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12" name="Document" r:id="rId4" imgW="6543279" imgH="2726823" progId="Word.Document.12">
                  <p:embed/>
                </p:oleObj>
              </mc:Choice>
              <mc:Fallback>
                <p:oleObj name="Document" r:id="rId4" imgW="6543279" imgH="2726823" progId="Word.Document.12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5800"/>
                        <a:ext cx="6543279" cy="27268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798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0A309B7D-D4C1-49A8-BFA2-B6ABE62D421D}" type="slidenum">
              <a:rPr lang="en-US" smtClean="0"/>
              <a:pPr algn="r"/>
              <a:t>11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4265904"/>
              </p:ext>
            </p:extLst>
          </p:nvPr>
        </p:nvGraphicFramePr>
        <p:xfrm>
          <a:off x="914400" y="688975"/>
          <a:ext cx="6508750" cy="360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36" name="Document" r:id="rId4" imgW="6540649" imgH="3634506" progId="Word.Document.12">
                  <p:embed/>
                </p:oleObj>
              </mc:Choice>
              <mc:Fallback>
                <p:oleObj name="Document" r:id="rId4" imgW="6540649" imgH="3634506" progId="Word.Document.12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8975"/>
                        <a:ext cx="6508750" cy="3603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401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0A309B7D-D4C1-49A8-BFA2-B6ABE62D421D}" type="slidenum">
              <a:rPr lang="en-US" smtClean="0"/>
              <a:pPr algn="r"/>
              <a:t>12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6599016"/>
              </p:ext>
            </p:extLst>
          </p:nvPr>
        </p:nvGraphicFramePr>
        <p:xfrm>
          <a:off x="914400" y="688975"/>
          <a:ext cx="6680200" cy="390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60" name="Document" r:id="rId4" imgW="6718151" imgH="3937681" progId="Word.Document.12">
                  <p:embed/>
                </p:oleObj>
              </mc:Choice>
              <mc:Fallback>
                <p:oleObj name="Document" r:id="rId4" imgW="6718151" imgH="3937681" progId="Word.Document.12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8975"/>
                        <a:ext cx="6680200" cy="3905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030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0A309B7D-D4C1-49A8-BFA2-B6ABE62D421D}" type="slidenum">
              <a:rPr lang="en-US" smtClean="0"/>
              <a:pPr algn="r"/>
              <a:t>13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2015232"/>
              </p:ext>
            </p:extLst>
          </p:nvPr>
        </p:nvGraphicFramePr>
        <p:xfrm>
          <a:off x="914400" y="685800"/>
          <a:ext cx="6543279" cy="415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84" name="Document" r:id="rId4" imgW="6543279" imgH="4156562" progId="Word.Document.12">
                  <p:embed/>
                </p:oleObj>
              </mc:Choice>
              <mc:Fallback>
                <p:oleObj name="Document" r:id="rId4" imgW="6543279" imgH="4156562" progId="Word.Document.12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5800"/>
                        <a:ext cx="6543279" cy="4156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651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0A309B7D-D4C1-49A8-BFA2-B6ABE62D421D}" type="slidenum">
              <a:rPr lang="en-US" smtClean="0"/>
              <a:pPr algn="r"/>
              <a:t>14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1287959"/>
              </p:ext>
            </p:extLst>
          </p:nvPr>
        </p:nvGraphicFramePr>
        <p:xfrm>
          <a:off x="914400" y="685800"/>
          <a:ext cx="7228053" cy="23985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08" name="Document" r:id="rId4" imgW="7228053" imgH="2398598" progId="Word.Document.12">
                  <p:embed/>
                </p:oleObj>
              </mc:Choice>
              <mc:Fallback>
                <p:oleObj name="Document" r:id="rId4" imgW="7228053" imgH="2398598" progId="Word.Document.12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5800"/>
                        <a:ext cx="7228053" cy="23985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699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0A309B7D-D4C1-49A8-BFA2-B6ABE62D421D}" type="slidenum">
              <a:rPr lang="en-US" smtClean="0"/>
              <a:pPr algn="r"/>
              <a:t>15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6857801"/>
              </p:ext>
            </p:extLst>
          </p:nvPr>
        </p:nvGraphicFramePr>
        <p:xfrm>
          <a:off x="914400" y="685800"/>
          <a:ext cx="6543279" cy="5273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2" name="Document" r:id="rId4" imgW="6543279" imgH="5273535" progId="Word.Document.12">
                  <p:embed/>
                </p:oleObj>
              </mc:Choice>
              <mc:Fallback>
                <p:oleObj name="Document" r:id="rId4" imgW="6543279" imgH="5273535" progId="Word.Document.12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5800"/>
                        <a:ext cx="6543279" cy="52735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762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0A309B7D-D4C1-49A8-BFA2-B6ABE62D421D}" type="slidenum">
              <a:rPr lang="en-US" smtClean="0"/>
              <a:pPr algn="r"/>
              <a:t>16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0398327"/>
              </p:ext>
            </p:extLst>
          </p:nvPr>
        </p:nvGraphicFramePr>
        <p:xfrm>
          <a:off x="914400" y="685800"/>
          <a:ext cx="7361413" cy="12460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76" name="Document" r:id="rId4" imgW="7361413" imgH="1246034" progId="Word.Document.12">
                  <p:embed/>
                </p:oleObj>
              </mc:Choice>
              <mc:Fallback>
                <p:oleObj name="Document" r:id="rId4" imgW="7361413" imgH="1246034" progId="Word.Document.12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5800"/>
                        <a:ext cx="7361413" cy="12460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6193" y="1671171"/>
            <a:ext cx="2250235" cy="57404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339067"/>
              </p:ext>
            </p:extLst>
          </p:nvPr>
        </p:nvGraphicFramePr>
        <p:xfrm>
          <a:off x="914399" y="2286000"/>
          <a:ext cx="7370759" cy="1179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77" name="Document" r:id="rId8" imgW="7370759" imgH="1179167" progId="Word.Document.12">
                  <p:embed/>
                </p:oleObj>
              </mc:Choice>
              <mc:Fallback>
                <p:oleObj name="Document" r:id="rId8" imgW="7370759" imgH="1179167" progId="Word.Document.12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399" y="2286000"/>
                        <a:ext cx="7370759" cy="11791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6193" y="3429000"/>
            <a:ext cx="2624627" cy="77978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1716073"/>
              </p:ext>
            </p:extLst>
          </p:nvPr>
        </p:nvGraphicFramePr>
        <p:xfrm>
          <a:off x="914399" y="4191000"/>
          <a:ext cx="7370759" cy="1388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78" name="Document" r:id="rId12" imgW="7370759" imgH="1388397" progId="Word.Document.12">
                  <p:embed/>
                </p:oleObj>
              </mc:Choice>
              <mc:Fallback>
                <p:oleObj name="Document" r:id="rId12" imgW="7370759" imgH="1388397" progId="Word.Document.12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399" y="4191000"/>
                        <a:ext cx="7370759" cy="13883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/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0600" y="5410200"/>
            <a:ext cx="1902162" cy="5822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95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0A309B7D-D4C1-49A8-BFA2-B6ABE62D421D}" type="slidenum">
              <a:rPr lang="en-US" smtClean="0"/>
              <a:pPr algn="r"/>
              <a:t>17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2138283"/>
              </p:ext>
            </p:extLst>
          </p:nvPr>
        </p:nvGraphicFramePr>
        <p:xfrm>
          <a:off x="914400" y="685800"/>
          <a:ext cx="7315200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79" name="Document" r:id="rId4" imgW="7375415" imgH="4842887" progId="Word.Document.12">
                  <p:embed/>
                </p:oleObj>
              </mc:Choice>
              <mc:Fallback>
                <p:oleObj name="Document" r:id="rId4" imgW="7375415" imgH="4842887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5800"/>
                        <a:ext cx="7315200" cy="480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979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0A309B7D-D4C1-49A8-BFA2-B6ABE62D421D}" type="slidenum">
              <a:rPr lang="en-US" smtClean="0"/>
              <a:pPr algn="r"/>
              <a:t>18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1488088"/>
              </p:ext>
            </p:extLst>
          </p:nvPr>
        </p:nvGraphicFramePr>
        <p:xfrm>
          <a:off x="914400" y="685800"/>
          <a:ext cx="7361413" cy="17026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12" name="Document" r:id="rId4" imgW="7361413" imgH="1702602" progId="Word.Document.12">
                  <p:embed/>
                </p:oleObj>
              </mc:Choice>
              <mc:Fallback>
                <p:oleObj name="Document" r:id="rId4" imgW="7361413" imgH="1702602" progId="Word.Document.12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5800"/>
                        <a:ext cx="7361413" cy="17026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2159" y="2133600"/>
            <a:ext cx="4519365" cy="9017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0839393"/>
              </p:ext>
            </p:extLst>
          </p:nvPr>
        </p:nvGraphicFramePr>
        <p:xfrm>
          <a:off x="905963" y="3088982"/>
          <a:ext cx="7361413" cy="18640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13" name="Document" r:id="rId8" imgW="7361413" imgH="1864018" progId="Word.Document.12">
                  <p:embed/>
                </p:oleObj>
              </mc:Choice>
              <mc:Fallback>
                <p:oleObj name="Document" r:id="rId8" imgW="7361413" imgH="1864018" progId="Word.Document.12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5963" y="3088982"/>
                        <a:ext cx="7361413" cy="18640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55962" y="4701914"/>
            <a:ext cx="4465562" cy="901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9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0A309B7D-D4C1-49A8-BFA2-B6ABE62D421D}" type="slidenum">
              <a:rPr lang="en-US" smtClean="0"/>
              <a:pPr algn="r"/>
              <a:t>19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9821921"/>
              </p:ext>
            </p:extLst>
          </p:nvPr>
        </p:nvGraphicFramePr>
        <p:xfrm>
          <a:off x="914400" y="685800"/>
          <a:ext cx="6543279" cy="37100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26" name="Document" r:id="rId4" imgW="6543279" imgH="3710061" progId="Word.Document.12">
                  <p:embed/>
                </p:oleObj>
              </mc:Choice>
              <mc:Fallback>
                <p:oleObj name="Document" r:id="rId4" imgW="6543279" imgH="3710061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5800"/>
                        <a:ext cx="6543279" cy="37100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745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0A309B7D-D4C1-49A8-BFA2-B6ABE62D421D}" type="slidenum">
              <a:rPr lang="en-US" smtClean="0"/>
              <a:pPr algn="r"/>
              <a:t>2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8399679"/>
              </p:ext>
            </p:extLst>
          </p:nvPr>
        </p:nvGraphicFramePr>
        <p:xfrm>
          <a:off x="914400" y="685800"/>
          <a:ext cx="7315200" cy="333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21" name="Document" r:id="rId4" imgW="7321727" imgH="3330249" progId="Word.Document.12">
                  <p:embed/>
                </p:oleObj>
              </mc:Choice>
              <mc:Fallback>
                <p:oleObj name="Document" r:id="rId4" imgW="7321727" imgH="333024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" y="685800"/>
                        <a:ext cx="7315200" cy="3336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906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0A309B7D-D4C1-49A8-BFA2-B6ABE62D421D}" type="slidenum">
              <a:rPr lang="en-US" smtClean="0"/>
              <a:pPr algn="r"/>
              <a:t>20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6144725"/>
              </p:ext>
            </p:extLst>
          </p:nvPr>
        </p:nvGraphicFramePr>
        <p:xfrm>
          <a:off x="914400" y="685800"/>
          <a:ext cx="6543279" cy="54525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50" name="Document" r:id="rId4" imgW="6540649" imgH="5453919" progId="Word.Document.12">
                  <p:embed/>
                </p:oleObj>
              </mc:Choice>
              <mc:Fallback>
                <p:oleObj name="Document" r:id="rId4" imgW="6540649" imgH="5453919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5800"/>
                        <a:ext cx="6543279" cy="54525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606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0A309B7D-D4C1-49A8-BFA2-B6ABE62D421D}" type="slidenum">
              <a:rPr lang="en-US" smtClean="0"/>
              <a:pPr algn="r"/>
              <a:t>3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5301954"/>
              </p:ext>
            </p:extLst>
          </p:nvPr>
        </p:nvGraphicFramePr>
        <p:xfrm>
          <a:off x="914400" y="685800"/>
          <a:ext cx="7361413" cy="28724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45" name="Document" r:id="rId4" imgW="7361413" imgH="2872421" progId="Word.Document.12">
                  <p:embed/>
                </p:oleObj>
              </mc:Choice>
              <mc:Fallback>
                <p:oleObj name="Document" r:id="rId4" imgW="7361413" imgH="2872421" progId="Word.Document.12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5800"/>
                        <a:ext cx="7361413" cy="28724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912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0A309B7D-D4C1-49A8-BFA2-B6ABE62D421D}" type="slidenum">
              <a:rPr lang="en-US" smtClean="0"/>
              <a:pPr algn="r"/>
              <a:t>4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0425509"/>
              </p:ext>
            </p:extLst>
          </p:nvPr>
        </p:nvGraphicFramePr>
        <p:xfrm>
          <a:off x="914400" y="688975"/>
          <a:ext cx="7540625" cy="437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69" name="Document" r:id="rId3" imgW="7638400" imgH="4402311" progId="Word.Document.12">
                  <p:embed/>
                </p:oleObj>
              </mc:Choice>
              <mc:Fallback>
                <p:oleObj name="Document" r:id="rId3" imgW="7638400" imgH="4402311" progId="Word.Document.12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8975"/>
                        <a:ext cx="7540625" cy="437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545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0A309B7D-D4C1-49A8-BFA2-B6ABE62D421D}" type="slidenum">
              <a:rPr lang="en-US" smtClean="0"/>
              <a:pPr algn="r"/>
              <a:t>5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945061"/>
              </p:ext>
            </p:extLst>
          </p:nvPr>
        </p:nvGraphicFramePr>
        <p:xfrm>
          <a:off x="906463" y="688975"/>
          <a:ext cx="7342187" cy="234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92" name="Document" r:id="rId4" imgW="7376678" imgH="2368874" progId="Word.Document.12">
                  <p:embed/>
                </p:oleObj>
              </mc:Choice>
              <mc:Fallback>
                <p:oleObj name="Document" r:id="rId4" imgW="7376678" imgH="2368874" progId="Word.Document.12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6463" y="688975"/>
                        <a:ext cx="7342187" cy="2344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146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0A309B7D-D4C1-49A8-BFA2-B6ABE62D421D}" type="slidenum">
              <a:rPr lang="en-US" smtClean="0"/>
              <a:pPr algn="r"/>
              <a:t>6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624078"/>
              </p:ext>
            </p:extLst>
          </p:nvPr>
        </p:nvGraphicFramePr>
        <p:xfrm>
          <a:off x="914400" y="685800"/>
          <a:ext cx="6543279" cy="2829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6" name="Document" r:id="rId4" imgW="6543279" imgH="2829640" progId="Word.Document.12">
                  <p:embed/>
                </p:oleObj>
              </mc:Choice>
              <mc:Fallback>
                <p:oleObj name="Document" r:id="rId4" imgW="6543279" imgH="2829640" progId="Word.Document.12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5800"/>
                        <a:ext cx="6543279" cy="28296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420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0A309B7D-D4C1-49A8-BFA2-B6ABE62D421D}" type="slidenum">
              <a:rPr lang="en-US" smtClean="0"/>
              <a:pPr algn="r"/>
              <a:t>7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8376803"/>
              </p:ext>
            </p:extLst>
          </p:nvPr>
        </p:nvGraphicFramePr>
        <p:xfrm>
          <a:off x="914400" y="685800"/>
          <a:ext cx="7351708" cy="341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40" name="Document" r:id="rId4" imgW="7351708" imgH="3414550" progId="Word.Document.12">
                  <p:embed/>
                </p:oleObj>
              </mc:Choice>
              <mc:Fallback>
                <p:oleObj name="Document" r:id="rId4" imgW="7351708" imgH="3414550" progId="Word.Document.12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5800"/>
                        <a:ext cx="7351708" cy="341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233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0A309B7D-D4C1-49A8-BFA2-B6ABE62D421D}" type="slidenum">
              <a:rPr lang="en-US" smtClean="0"/>
              <a:pPr algn="r"/>
              <a:t>8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8978905"/>
              </p:ext>
            </p:extLst>
          </p:nvPr>
        </p:nvGraphicFramePr>
        <p:xfrm>
          <a:off x="914400" y="685800"/>
          <a:ext cx="7343775" cy="552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64" name="Document" r:id="rId4" imgW="7342362" imgH="5528063" progId="Word.Document.12">
                  <p:embed/>
                </p:oleObj>
              </mc:Choice>
              <mc:Fallback>
                <p:oleObj name="Document" r:id="rId4" imgW="7342362" imgH="5528063" progId="Word.Document.12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5800"/>
                        <a:ext cx="7343775" cy="552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056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0A309B7D-D4C1-49A8-BFA2-B6ABE62D421D}" type="slidenum">
              <a:rPr lang="en-US" smtClean="0"/>
              <a:pPr algn="r"/>
              <a:t>9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5911607"/>
              </p:ext>
            </p:extLst>
          </p:nvPr>
        </p:nvGraphicFramePr>
        <p:xfrm>
          <a:off x="914400" y="685800"/>
          <a:ext cx="7361413" cy="291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88" name="Document" r:id="rId4" imgW="7361413" imgH="2919875" progId="Word.Document.12">
                  <p:embed/>
                </p:oleObj>
              </mc:Choice>
              <mc:Fallback>
                <p:oleObj name="Document" r:id="rId4" imgW="7361413" imgH="2919875" progId="Word.Document.12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5800"/>
                        <a:ext cx="7361413" cy="2919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3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 slides">
  <a:themeElements>
    <a:clrScheme name="Master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aster slid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ster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slides</Template>
  <TotalTime>65</TotalTime>
  <Words>321</Words>
  <Application>Microsoft Office PowerPoint</Application>
  <PresentationFormat>On-screen Show (4:3)</PresentationFormat>
  <Paragraphs>81</Paragraphs>
  <Slides>20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Master slides</vt:lpstr>
      <vt:lpstr>Document</vt:lpstr>
      <vt:lpstr>Microsoft Word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Pedroza David</dc:creator>
  <cp:lastModifiedBy>Joel Murach</cp:lastModifiedBy>
  <cp:revision>14</cp:revision>
  <dcterms:created xsi:type="dcterms:W3CDTF">2012-04-09T18:35:32Z</dcterms:created>
  <dcterms:modified xsi:type="dcterms:W3CDTF">2015-01-13T19:20:59Z</dcterms:modified>
</cp:coreProperties>
</file>